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Ultra-Bold" charset="1" panose="00000900000000000000"/>
      <p:regular r:id="rId19"/>
    </p:embeddedFont>
    <p:embeddedFont>
      <p:font typeface="Canva Sans" charset="1" panose="020B0503030501040103"/>
      <p:regular r:id="rId20"/>
    </p:embeddedFont>
    <p:embeddedFont>
      <p:font typeface="Poppins Light" charset="1" panose="00000400000000000000"/>
      <p:regular r:id="rId21"/>
    </p:embeddedFont>
    <p:embeddedFont>
      <p:font typeface="Poppins Heavy" charset="1" panose="00000A00000000000000"/>
      <p:regular r:id="rId22"/>
    </p:embeddedFont>
    <p:embeddedFont>
      <p:font typeface="Canva Sans Bold" charset="1" panose="020B0803030501040103"/>
      <p:regular r:id="rId23"/>
    </p:embeddedFon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39.jpe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4.jpe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4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4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4.png" Type="http://schemas.openxmlformats.org/officeDocument/2006/relationships/image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09205" y="6578974"/>
            <a:ext cx="15934352" cy="3086100"/>
            <a:chOff x="0" y="0"/>
            <a:chExt cx="419670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6702" cy="812800"/>
            </a:xfrm>
            <a:custGeom>
              <a:avLst/>
              <a:gdLst/>
              <a:ahLst/>
              <a:cxnLst/>
              <a:rect r="r" b="b" t="t" l="l"/>
              <a:pathLst>
                <a:path h="812800" w="4196702">
                  <a:moveTo>
                    <a:pt x="0" y="0"/>
                  </a:moveTo>
                  <a:lnTo>
                    <a:pt x="4196702" y="0"/>
                  </a:lnTo>
                  <a:lnTo>
                    <a:pt x="41967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C2B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9670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52988" y="8780004"/>
            <a:ext cx="762444" cy="748380"/>
          </a:xfrm>
          <a:custGeom>
            <a:avLst/>
            <a:gdLst/>
            <a:ahLst/>
            <a:cxnLst/>
            <a:rect r="r" b="b" t="t" l="l"/>
            <a:pathLst>
              <a:path h="748380" w="762444">
                <a:moveTo>
                  <a:pt x="0" y="0"/>
                </a:moveTo>
                <a:lnTo>
                  <a:pt x="762445" y="0"/>
                </a:lnTo>
                <a:lnTo>
                  <a:pt x="762445" y="748380"/>
                </a:lnTo>
                <a:lnTo>
                  <a:pt x="0" y="74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75964" y="8887379"/>
            <a:ext cx="374732" cy="374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6409" y="8887379"/>
            <a:ext cx="374732" cy="374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755995" y="1462243"/>
            <a:ext cx="10532005" cy="7215987"/>
          </a:xfrm>
          <a:custGeom>
            <a:avLst/>
            <a:gdLst/>
            <a:ahLst/>
            <a:cxnLst/>
            <a:rect r="r" b="b" t="t" l="l"/>
            <a:pathLst>
              <a:path h="7215987" w="10532005">
                <a:moveTo>
                  <a:pt x="0" y="0"/>
                </a:moveTo>
                <a:lnTo>
                  <a:pt x="10532005" y="0"/>
                </a:lnTo>
                <a:lnTo>
                  <a:pt x="10532005" y="7215988"/>
                </a:lnTo>
                <a:lnTo>
                  <a:pt x="0" y="7215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8801" y="94342"/>
            <a:ext cx="14326034" cy="712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FITBLAST </a:t>
            </a:r>
          </a:p>
          <a:p>
            <a:pPr algn="l">
              <a:lnSpc>
                <a:spcPts val="14000"/>
              </a:lnSpc>
            </a:pPr>
            <a:r>
              <a:rPr lang="en-US" sz="100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FITNESS </a:t>
            </a:r>
          </a:p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APPLICATION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5261" y="7417756"/>
            <a:ext cx="7163017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Raman Mendiratta 22CSU144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Akash Yadav 22CSU207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Tanay 22CSU222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Harshit Kalra 22CSU084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85123" y="8753688"/>
            <a:ext cx="7542541" cy="50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  <a:spcBef>
                <a:spcPct val="0"/>
              </a:spcBef>
            </a:pPr>
            <a:r>
              <a:rPr lang="en-US" sz="2829" spc="18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ACHIEVE PEAK FITNESS WITH FITBLAST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13992" y="8536364"/>
            <a:ext cx="582237" cy="108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9"/>
              </a:lnSpc>
              <a:spcBef>
                <a:spcPct val="0"/>
              </a:spcBef>
            </a:pPr>
            <a:r>
              <a:rPr lang="en-US" sz="6142" spc="4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0495" y="0"/>
            <a:ext cx="5765801" cy="10675812"/>
            <a:chOff x="0" y="0"/>
            <a:chExt cx="1518565" cy="2811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8565" cy="2811736"/>
            </a:xfrm>
            <a:custGeom>
              <a:avLst/>
              <a:gdLst/>
              <a:ahLst/>
              <a:cxnLst/>
              <a:rect r="r" b="b" t="t" l="l"/>
              <a:pathLst>
                <a:path h="2811736" w="1518565">
                  <a:moveTo>
                    <a:pt x="0" y="0"/>
                  </a:moveTo>
                  <a:lnTo>
                    <a:pt x="1518565" y="0"/>
                  </a:lnTo>
                  <a:lnTo>
                    <a:pt x="1518565" y="2811736"/>
                  </a:lnTo>
                  <a:lnTo>
                    <a:pt x="0" y="2811736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18565" cy="2849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5411" y="-344001"/>
            <a:ext cx="19038822" cy="5487501"/>
            <a:chOff x="0" y="0"/>
            <a:chExt cx="5014340" cy="14452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14340" cy="1445268"/>
            </a:xfrm>
            <a:custGeom>
              <a:avLst/>
              <a:gdLst/>
              <a:ahLst/>
              <a:cxnLst/>
              <a:rect r="r" b="b" t="t" l="l"/>
              <a:pathLst>
                <a:path h="1445268" w="5014340">
                  <a:moveTo>
                    <a:pt x="0" y="0"/>
                  </a:moveTo>
                  <a:lnTo>
                    <a:pt x="5014340" y="0"/>
                  </a:lnTo>
                  <a:lnTo>
                    <a:pt x="5014340" y="1445268"/>
                  </a:lnTo>
                  <a:lnTo>
                    <a:pt x="0" y="1445268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014340" cy="1473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497258"/>
            <a:ext cx="5346700" cy="5391780"/>
            <a:chOff x="0" y="0"/>
            <a:chExt cx="812800" cy="819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9653"/>
            </a:xfrm>
            <a:custGeom>
              <a:avLst/>
              <a:gdLst/>
              <a:ahLst/>
              <a:cxnLst/>
              <a:rect r="r" b="b" t="t" l="l"/>
              <a:pathLst>
                <a:path h="81965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9653"/>
                  </a:lnTo>
                  <a:lnTo>
                    <a:pt x="0" y="819653"/>
                  </a:lnTo>
                  <a:close/>
                </a:path>
              </a:pathLst>
            </a:custGeom>
            <a:blipFill>
              <a:blip r:embed="rId3"/>
              <a:stretch>
                <a:fillRect l="-25537" t="0" r="-2553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86525" y="3497258"/>
            <a:ext cx="5346700" cy="5391780"/>
            <a:chOff x="0" y="0"/>
            <a:chExt cx="812800" cy="819653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812800" cy="819653"/>
            </a:xfrm>
            <a:custGeom>
              <a:avLst/>
              <a:gdLst/>
              <a:ahLst/>
              <a:cxnLst/>
              <a:rect r="r" b="b" t="t" l="l"/>
              <a:pathLst>
                <a:path h="819653" w="812800">
                  <a:moveTo>
                    <a:pt x="812800" y="0"/>
                  </a:moveTo>
                  <a:lnTo>
                    <a:pt x="0" y="0"/>
                  </a:lnTo>
                  <a:lnTo>
                    <a:pt x="0" y="819653"/>
                  </a:lnTo>
                  <a:lnTo>
                    <a:pt x="812800" y="819653"/>
                  </a:lnTo>
                  <a:close/>
                </a:path>
              </a:pathLst>
            </a:custGeom>
            <a:blipFill>
              <a:blip r:embed="rId4"/>
              <a:stretch>
                <a:fillRect l="-25679" t="0" r="-2567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44350" y="3497258"/>
            <a:ext cx="5346700" cy="5391780"/>
            <a:chOff x="0" y="0"/>
            <a:chExt cx="812800" cy="8196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9653"/>
            </a:xfrm>
            <a:custGeom>
              <a:avLst/>
              <a:gdLst/>
              <a:ahLst/>
              <a:cxnLst/>
              <a:rect r="r" b="b" t="t" l="l"/>
              <a:pathLst>
                <a:path h="81965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9653"/>
                  </a:lnTo>
                  <a:lnTo>
                    <a:pt x="0" y="819653"/>
                  </a:lnTo>
                  <a:close/>
                </a:path>
              </a:pathLst>
            </a:custGeom>
            <a:blipFill>
              <a:blip r:embed="rId5"/>
              <a:stretch>
                <a:fillRect l="-25679" t="0" r="-25679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rot="0">
            <a:off x="1028700" y="9637408"/>
            <a:ext cx="16230600" cy="0"/>
          </a:xfrm>
          <a:prstGeom prst="line">
            <a:avLst/>
          </a:prstGeom>
          <a:ln cap="flat" w="9525">
            <a:solidFill>
              <a:srgbClr val="1817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702050" y="1158957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8"/>
                </a:lnTo>
                <a:lnTo>
                  <a:pt x="0" y="875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635241" y="1777080"/>
            <a:ext cx="19591537" cy="8326403"/>
          </a:xfrm>
          <a:custGeom>
            <a:avLst/>
            <a:gdLst/>
            <a:ahLst/>
            <a:cxnLst/>
            <a:rect r="r" b="b" t="t" l="l"/>
            <a:pathLst>
              <a:path h="8326403" w="19591537">
                <a:moveTo>
                  <a:pt x="0" y="0"/>
                </a:moveTo>
                <a:lnTo>
                  <a:pt x="19591537" y="0"/>
                </a:lnTo>
                <a:lnTo>
                  <a:pt x="19591537" y="8326403"/>
                </a:lnTo>
                <a:lnTo>
                  <a:pt x="0" y="8326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16458" y="2499895"/>
            <a:ext cx="5383304" cy="897217"/>
          </a:xfrm>
          <a:custGeom>
            <a:avLst/>
            <a:gdLst/>
            <a:ahLst/>
            <a:cxnLst/>
            <a:rect r="r" b="b" t="t" l="l"/>
            <a:pathLst>
              <a:path h="897217" w="5383304">
                <a:moveTo>
                  <a:pt x="0" y="0"/>
                </a:moveTo>
                <a:lnTo>
                  <a:pt x="5383305" y="0"/>
                </a:lnTo>
                <a:lnTo>
                  <a:pt x="5383305" y="897218"/>
                </a:lnTo>
                <a:lnTo>
                  <a:pt x="0" y="897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02050" y="784237"/>
            <a:ext cx="10368432" cy="161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09"/>
              </a:lnSpc>
            </a:pPr>
            <a:r>
              <a:rPr lang="en-US" b="true" sz="105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0345" y="360875"/>
            <a:ext cx="14087310" cy="49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6"/>
              </a:lnSpc>
            </a:pPr>
            <a:r>
              <a:rPr lang="en-US" sz="27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into fitblast and start your journey to strength, health, and confidence!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91481" y="0"/>
            <a:ext cx="3200168" cy="10287000"/>
            <a:chOff x="0" y="0"/>
            <a:chExt cx="84284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28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842843">
                  <a:moveTo>
                    <a:pt x="0" y="0"/>
                  </a:moveTo>
                  <a:lnTo>
                    <a:pt x="842843" y="0"/>
                  </a:lnTo>
                  <a:lnTo>
                    <a:pt x="8428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428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-102870"/>
            <a:ext cx="2580331" cy="10389870"/>
            <a:chOff x="0" y="0"/>
            <a:chExt cx="399761" cy="1609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9761" cy="1609663"/>
            </a:xfrm>
            <a:custGeom>
              <a:avLst/>
              <a:gdLst/>
              <a:ahLst/>
              <a:cxnLst/>
              <a:rect r="r" b="b" t="t" l="l"/>
              <a:pathLst>
                <a:path h="1609663" w="399761">
                  <a:moveTo>
                    <a:pt x="0" y="0"/>
                  </a:moveTo>
                  <a:lnTo>
                    <a:pt x="399761" y="0"/>
                  </a:lnTo>
                  <a:lnTo>
                    <a:pt x="39976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3"/>
              <a:stretch>
                <a:fillRect l="-123985" t="0" r="-4529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36169" y="6727138"/>
            <a:ext cx="2580331" cy="3559862"/>
            <a:chOff x="0" y="0"/>
            <a:chExt cx="399761" cy="5515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9761" cy="551516"/>
            </a:xfrm>
            <a:custGeom>
              <a:avLst/>
              <a:gdLst/>
              <a:ahLst/>
              <a:cxnLst/>
              <a:rect r="r" b="b" t="t" l="l"/>
              <a:pathLst>
                <a:path h="551516" w="399761">
                  <a:moveTo>
                    <a:pt x="0" y="0"/>
                  </a:moveTo>
                  <a:lnTo>
                    <a:pt x="399761" y="0"/>
                  </a:lnTo>
                  <a:lnTo>
                    <a:pt x="399761" y="551516"/>
                  </a:lnTo>
                  <a:lnTo>
                    <a:pt x="0" y="551516"/>
                  </a:lnTo>
                  <a:close/>
                </a:path>
              </a:pathLst>
            </a:custGeom>
            <a:blipFill>
              <a:blip r:embed="rId4"/>
              <a:stretch>
                <a:fillRect l="-53535" t="0" r="-5353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736169" y="-102870"/>
            <a:ext cx="2580331" cy="6582980"/>
            <a:chOff x="0" y="0"/>
            <a:chExt cx="399761" cy="10198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9761" cy="1019876"/>
            </a:xfrm>
            <a:custGeom>
              <a:avLst/>
              <a:gdLst/>
              <a:ahLst/>
              <a:cxnLst/>
              <a:rect r="r" b="b" t="t" l="l"/>
              <a:pathLst>
                <a:path h="1019876" w="399761">
                  <a:moveTo>
                    <a:pt x="0" y="0"/>
                  </a:moveTo>
                  <a:lnTo>
                    <a:pt x="399761" y="0"/>
                  </a:lnTo>
                  <a:lnTo>
                    <a:pt x="399761" y="1019876"/>
                  </a:lnTo>
                  <a:lnTo>
                    <a:pt x="0" y="1019876"/>
                  </a:lnTo>
                  <a:close/>
                </a:path>
              </a:pathLst>
            </a:custGeom>
            <a:blipFill>
              <a:blip r:embed="rId5"/>
              <a:stretch>
                <a:fillRect l="-141460" t="0" r="-14146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875221" y="815756"/>
            <a:ext cx="7511907" cy="136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6"/>
              </a:lnSpc>
            </a:pPr>
            <a:r>
              <a:rPr lang="en-US" b="true" sz="84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</a:t>
            </a:r>
          </a:p>
        </p:txBody>
      </p:sp>
      <p:sp>
        <p:nvSpPr>
          <p:cNvPr name="AutoShape 13" id="13"/>
          <p:cNvSpPr/>
          <p:nvPr/>
        </p:nvSpPr>
        <p:spPr>
          <a:xfrm>
            <a:off x="8875221" y="2212644"/>
            <a:ext cx="6718681" cy="0"/>
          </a:xfrm>
          <a:prstGeom prst="line">
            <a:avLst/>
          </a:prstGeom>
          <a:ln cap="flat" w="123825">
            <a:solidFill>
              <a:srgbClr val="BA0B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941101" y="1542078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736169" y="20987"/>
            <a:ext cx="2580331" cy="6459123"/>
            <a:chOff x="0" y="0"/>
            <a:chExt cx="482506" cy="12078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2506" cy="1207817"/>
            </a:xfrm>
            <a:custGeom>
              <a:avLst/>
              <a:gdLst/>
              <a:ahLst/>
              <a:cxnLst/>
              <a:rect r="r" b="b" t="t" l="l"/>
              <a:pathLst>
                <a:path h="1207817" w="482506">
                  <a:moveTo>
                    <a:pt x="0" y="0"/>
                  </a:moveTo>
                  <a:lnTo>
                    <a:pt x="482506" y="0"/>
                  </a:lnTo>
                  <a:lnTo>
                    <a:pt x="482506" y="1207817"/>
                  </a:lnTo>
                  <a:lnTo>
                    <a:pt x="0" y="1207817"/>
                  </a:lnTo>
                  <a:close/>
                </a:path>
              </a:pathLst>
            </a:custGeom>
            <a:blipFill>
              <a:blip r:embed="rId8"/>
              <a:stretch>
                <a:fillRect l="-137506" t="0" r="-137506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33450" y="2297417"/>
            <a:ext cx="8318358" cy="5635017"/>
          </a:xfrm>
          <a:custGeom>
            <a:avLst/>
            <a:gdLst/>
            <a:ahLst/>
            <a:cxnLst/>
            <a:rect r="r" b="b" t="t" l="l"/>
            <a:pathLst>
              <a:path h="5635017" w="8318358">
                <a:moveTo>
                  <a:pt x="0" y="0"/>
                </a:moveTo>
                <a:lnTo>
                  <a:pt x="8318358" y="0"/>
                </a:lnTo>
                <a:lnTo>
                  <a:pt x="8318358" y="5635016"/>
                </a:lnTo>
                <a:lnTo>
                  <a:pt x="0" y="5635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82155" y="3807117"/>
            <a:ext cx="8632244" cy="5451183"/>
          </a:xfrm>
          <a:custGeom>
            <a:avLst/>
            <a:gdLst/>
            <a:ahLst/>
            <a:cxnLst/>
            <a:rect r="r" b="b" t="t" l="l"/>
            <a:pathLst>
              <a:path h="5451183" w="8632244">
                <a:moveTo>
                  <a:pt x="0" y="0"/>
                </a:moveTo>
                <a:lnTo>
                  <a:pt x="8632244" y="0"/>
                </a:lnTo>
                <a:lnTo>
                  <a:pt x="8632244" y="5451183"/>
                </a:lnTo>
                <a:lnTo>
                  <a:pt x="0" y="5451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65700" y="7931340"/>
            <a:ext cx="1945979" cy="1945979"/>
            <a:chOff x="0" y="0"/>
            <a:chExt cx="512521" cy="512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521" cy="512521"/>
            </a:xfrm>
            <a:custGeom>
              <a:avLst/>
              <a:gdLst/>
              <a:ahLst/>
              <a:cxnLst/>
              <a:rect r="r" b="b" t="t" l="l"/>
              <a:pathLst>
                <a:path h="512521" w="512521">
                  <a:moveTo>
                    <a:pt x="0" y="0"/>
                  </a:moveTo>
                  <a:lnTo>
                    <a:pt x="512521" y="0"/>
                  </a:lnTo>
                  <a:lnTo>
                    <a:pt x="512521" y="512521"/>
                  </a:lnTo>
                  <a:lnTo>
                    <a:pt x="0" y="512521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521" cy="550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81568" y="7987050"/>
            <a:ext cx="1945979" cy="1945979"/>
            <a:chOff x="0" y="0"/>
            <a:chExt cx="512521" cy="5125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2521" cy="512521"/>
            </a:xfrm>
            <a:custGeom>
              <a:avLst/>
              <a:gdLst/>
              <a:ahLst/>
              <a:cxnLst/>
              <a:rect r="r" b="b" t="t" l="l"/>
              <a:pathLst>
                <a:path h="512521" w="512521">
                  <a:moveTo>
                    <a:pt x="0" y="0"/>
                  </a:moveTo>
                  <a:lnTo>
                    <a:pt x="512521" y="0"/>
                  </a:lnTo>
                  <a:lnTo>
                    <a:pt x="512521" y="512521"/>
                  </a:lnTo>
                  <a:lnTo>
                    <a:pt x="0" y="512521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2521" cy="550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8721" y="7931340"/>
            <a:ext cx="1945979" cy="1945979"/>
            <a:chOff x="0" y="0"/>
            <a:chExt cx="512521" cy="512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521" cy="512521"/>
            </a:xfrm>
            <a:custGeom>
              <a:avLst/>
              <a:gdLst/>
              <a:ahLst/>
              <a:cxnLst/>
              <a:rect r="r" b="b" t="t" l="l"/>
              <a:pathLst>
                <a:path h="512521" w="512521">
                  <a:moveTo>
                    <a:pt x="0" y="0"/>
                  </a:moveTo>
                  <a:lnTo>
                    <a:pt x="512521" y="0"/>
                  </a:lnTo>
                  <a:lnTo>
                    <a:pt x="512521" y="512521"/>
                  </a:lnTo>
                  <a:lnTo>
                    <a:pt x="0" y="512521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12521" cy="550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11743" y="7987050"/>
            <a:ext cx="1945979" cy="1945979"/>
            <a:chOff x="0" y="0"/>
            <a:chExt cx="512521" cy="5125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2521" cy="512521"/>
            </a:xfrm>
            <a:custGeom>
              <a:avLst/>
              <a:gdLst/>
              <a:ahLst/>
              <a:cxnLst/>
              <a:rect r="r" b="b" t="t" l="l"/>
              <a:pathLst>
                <a:path h="512521" w="512521">
                  <a:moveTo>
                    <a:pt x="0" y="0"/>
                  </a:moveTo>
                  <a:lnTo>
                    <a:pt x="512521" y="0"/>
                  </a:lnTo>
                  <a:lnTo>
                    <a:pt x="512521" y="512521"/>
                  </a:lnTo>
                  <a:lnTo>
                    <a:pt x="0" y="512521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2521" cy="550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47" y="0"/>
            <a:ext cx="547203" cy="10287000"/>
            <a:chOff x="0" y="0"/>
            <a:chExt cx="144119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989260" y="8309711"/>
            <a:ext cx="1330595" cy="1300657"/>
          </a:xfrm>
          <a:custGeom>
            <a:avLst/>
            <a:gdLst/>
            <a:ahLst/>
            <a:cxnLst/>
            <a:rect r="r" b="b" t="t" l="l"/>
            <a:pathLst>
              <a:path h="1300657" w="1330595">
                <a:moveTo>
                  <a:pt x="0" y="0"/>
                </a:moveTo>
                <a:lnTo>
                  <a:pt x="1330595" y="0"/>
                </a:lnTo>
                <a:lnTo>
                  <a:pt x="1330595" y="1300657"/>
                </a:lnTo>
                <a:lnTo>
                  <a:pt x="0" y="130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13256" y="8309711"/>
            <a:ext cx="1142952" cy="1300657"/>
          </a:xfrm>
          <a:custGeom>
            <a:avLst/>
            <a:gdLst/>
            <a:ahLst/>
            <a:cxnLst/>
            <a:rect r="r" b="b" t="t" l="l"/>
            <a:pathLst>
              <a:path h="1300657" w="1142952">
                <a:moveTo>
                  <a:pt x="0" y="0"/>
                </a:moveTo>
                <a:lnTo>
                  <a:pt x="1142952" y="0"/>
                </a:lnTo>
                <a:lnTo>
                  <a:pt x="1142952" y="1300657"/>
                </a:lnTo>
                <a:lnTo>
                  <a:pt x="0" y="130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61382" y="8254001"/>
            <a:ext cx="1300657" cy="1300657"/>
          </a:xfrm>
          <a:custGeom>
            <a:avLst/>
            <a:gdLst/>
            <a:ahLst/>
            <a:cxnLst/>
            <a:rect r="r" b="b" t="t" l="l"/>
            <a:pathLst>
              <a:path h="1300657" w="1300657">
                <a:moveTo>
                  <a:pt x="0" y="0"/>
                </a:moveTo>
                <a:lnTo>
                  <a:pt x="1300657" y="0"/>
                </a:lnTo>
                <a:lnTo>
                  <a:pt x="1300657" y="1300657"/>
                </a:lnTo>
                <a:lnTo>
                  <a:pt x="0" y="1300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625331" y="587321"/>
            <a:ext cx="9037338" cy="152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b="true" sz="101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508316" y="1028700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2341141" y="2129341"/>
            <a:ext cx="12983147" cy="0"/>
          </a:xfrm>
          <a:prstGeom prst="line">
            <a:avLst/>
          </a:prstGeom>
          <a:ln cap="flat" w="38100">
            <a:solidFill>
              <a:srgbClr val="BA0B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811664" y="8325411"/>
            <a:ext cx="1654052" cy="1157836"/>
          </a:xfrm>
          <a:custGeom>
            <a:avLst/>
            <a:gdLst/>
            <a:ahLst/>
            <a:cxnLst/>
            <a:rect r="r" b="b" t="t" l="l"/>
            <a:pathLst>
              <a:path h="1157836" w="1654052">
                <a:moveTo>
                  <a:pt x="0" y="0"/>
                </a:moveTo>
                <a:lnTo>
                  <a:pt x="1654052" y="0"/>
                </a:lnTo>
                <a:lnTo>
                  <a:pt x="1654052" y="1157836"/>
                </a:lnTo>
                <a:lnTo>
                  <a:pt x="0" y="1157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283828" y="5689095"/>
            <a:ext cx="10516595" cy="113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3838" indent="-371919" lvl="1">
              <a:lnSpc>
                <a:spcPts val="4478"/>
              </a:lnSpc>
              <a:buFont typeface="Arial"/>
              <a:buChar char="•"/>
            </a:pPr>
            <a:r>
              <a:rPr lang="en-US" sz="344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Future-ready with secure auth, structured DB, and modular design.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83828" y="3156821"/>
            <a:ext cx="12116543" cy="113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3838" indent="-371919" lvl="1">
              <a:lnSpc>
                <a:spcPts val="4478"/>
              </a:lnSpc>
              <a:buFont typeface="Arial"/>
              <a:buChar char="•"/>
            </a:pPr>
            <a:r>
              <a:rPr lang="en-US" sz="344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FitBlast is evolving into a full-featured fitness and social platform.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83828" y="4470857"/>
            <a:ext cx="13720345" cy="57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3838" indent="-371919" lvl="1">
              <a:lnSpc>
                <a:spcPts val="4478"/>
              </a:lnSpc>
              <a:buFont typeface="Arial"/>
              <a:buChar char="•"/>
            </a:pPr>
            <a:r>
              <a:rPr lang="en-US" sz="344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Backend is solid; focus shifts to frontend and scalability.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31075" y="2448386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8"/>
                </a:lnTo>
                <a:lnTo>
                  <a:pt x="0" y="875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7260" y="6040632"/>
            <a:ext cx="321746" cy="321746"/>
          </a:xfrm>
          <a:custGeom>
            <a:avLst/>
            <a:gdLst/>
            <a:ahLst/>
            <a:cxnLst/>
            <a:rect r="r" b="b" t="t" l="l"/>
            <a:pathLst>
              <a:path h="321746" w="321746">
                <a:moveTo>
                  <a:pt x="0" y="0"/>
                </a:moveTo>
                <a:lnTo>
                  <a:pt x="321746" y="0"/>
                </a:lnTo>
                <a:lnTo>
                  <a:pt x="321746" y="321746"/>
                </a:lnTo>
                <a:lnTo>
                  <a:pt x="0" y="321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7260" y="6894162"/>
            <a:ext cx="321746" cy="321746"/>
          </a:xfrm>
          <a:custGeom>
            <a:avLst/>
            <a:gdLst/>
            <a:ahLst/>
            <a:cxnLst/>
            <a:rect r="r" b="b" t="t" l="l"/>
            <a:pathLst>
              <a:path h="321746" w="321746">
                <a:moveTo>
                  <a:pt x="0" y="0"/>
                </a:moveTo>
                <a:lnTo>
                  <a:pt x="321746" y="0"/>
                </a:lnTo>
                <a:lnTo>
                  <a:pt x="321746" y="321747"/>
                </a:lnTo>
                <a:lnTo>
                  <a:pt x="0" y="321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57260" y="7747693"/>
            <a:ext cx="321746" cy="321746"/>
          </a:xfrm>
          <a:custGeom>
            <a:avLst/>
            <a:gdLst/>
            <a:ahLst/>
            <a:cxnLst/>
            <a:rect r="r" b="b" t="t" l="l"/>
            <a:pathLst>
              <a:path h="321746" w="321746">
                <a:moveTo>
                  <a:pt x="0" y="0"/>
                </a:moveTo>
                <a:lnTo>
                  <a:pt x="321746" y="0"/>
                </a:lnTo>
                <a:lnTo>
                  <a:pt x="321746" y="321746"/>
                </a:lnTo>
                <a:lnTo>
                  <a:pt x="0" y="321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757260" y="5774740"/>
            <a:ext cx="608146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757260" y="6628270"/>
            <a:ext cx="608146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757260" y="7460389"/>
            <a:ext cx="608146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757260" y="8335331"/>
            <a:ext cx="608146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445582" y="5853391"/>
            <a:ext cx="704823" cy="696228"/>
          </a:xfrm>
          <a:custGeom>
            <a:avLst/>
            <a:gdLst/>
            <a:ahLst/>
            <a:cxnLst/>
            <a:rect r="r" b="b" t="t" l="l"/>
            <a:pathLst>
              <a:path h="696228" w="704823">
                <a:moveTo>
                  <a:pt x="0" y="0"/>
                </a:moveTo>
                <a:lnTo>
                  <a:pt x="704823" y="0"/>
                </a:lnTo>
                <a:lnTo>
                  <a:pt x="704823" y="696228"/>
                </a:lnTo>
                <a:lnTo>
                  <a:pt x="0" y="696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43306" y="7471095"/>
            <a:ext cx="946528" cy="874942"/>
          </a:xfrm>
          <a:custGeom>
            <a:avLst/>
            <a:gdLst/>
            <a:ahLst/>
            <a:cxnLst/>
            <a:rect r="r" b="b" t="t" l="l"/>
            <a:pathLst>
              <a:path h="874942" w="946528">
                <a:moveTo>
                  <a:pt x="0" y="0"/>
                </a:moveTo>
                <a:lnTo>
                  <a:pt x="946528" y="0"/>
                </a:lnTo>
                <a:lnTo>
                  <a:pt x="946528" y="874942"/>
                </a:lnTo>
                <a:lnTo>
                  <a:pt x="0" y="874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49131" y="6637425"/>
            <a:ext cx="911466" cy="813809"/>
          </a:xfrm>
          <a:custGeom>
            <a:avLst/>
            <a:gdLst/>
            <a:ahLst/>
            <a:cxnLst/>
            <a:rect r="r" b="b" t="t" l="l"/>
            <a:pathLst>
              <a:path h="813809" w="911466">
                <a:moveTo>
                  <a:pt x="0" y="0"/>
                </a:moveTo>
                <a:lnTo>
                  <a:pt x="911466" y="0"/>
                </a:lnTo>
                <a:lnTo>
                  <a:pt x="911466" y="813809"/>
                </a:lnTo>
                <a:lnTo>
                  <a:pt x="0" y="81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25194" y="1714929"/>
            <a:ext cx="9165665" cy="202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70"/>
              </a:lnSpc>
              <a:spcBef>
                <a:spcPct val="0"/>
              </a:spcBef>
            </a:pPr>
            <a:r>
              <a:rPr lang="en-US" b="true" sz="1126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25194" y="3795389"/>
            <a:ext cx="8745600" cy="74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Join FITBLAST and start building a healthier, stronger, and more confident you!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82466" y="6035103"/>
            <a:ext cx="5556262" cy="30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68"/>
              </a:lnSpc>
            </a:pPr>
            <a:r>
              <a:rPr lang="en-US" sz="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info@fitblast.com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2466" y="6888633"/>
            <a:ext cx="5556262" cy="30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8"/>
              </a:lnSpc>
            </a:pPr>
            <a:r>
              <a:rPr lang="en-US" sz="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+91 9811843373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82466" y="7742164"/>
            <a:ext cx="5556262" cy="30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68"/>
              </a:lnSpc>
            </a:pPr>
            <a:r>
              <a:rPr lang="en-US" sz="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Northcap University, </a:t>
            </a:r>
            <a:r>
              <a:rPr lang="en-US" sz="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Sector 23A, Gurugram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247533"/>
            <a:chOff x="0" y="0"/>
            <a:chExt cx="4816593" cy="328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28568"/>
            </a:xfrm>
            <a:custGeom>
              <a:avLst/>
              <a:gdLst/>
              <a:ahLst/>
              <a:cxnLst/>
              <a:rect r="r" b="b" t="t" l="l"/>
              <a:pathLst>
                <a:path h="3285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8568"/>
                  </a:lnTo>
                  <a:lnTo>
                    <a:pt x="0" y="328568"/>
                  </a:lnTo>
                  <a:close/>
                </a:path>
              </a:pathLst>
            </a:custGeom>
            <a:solidFill>
              <a:srgbClr val="2C2B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66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218833"/>
            <a:ext cx="19545850" cy="1247533"/>
            <a:chOff x="0" y="0"/>
            <a:chExt cx="5147878" cy="3285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47878" cy="328568"/>
            </a:xfrm>
            <a:custGeom>
              <a:avLst/>
              <a:gdLst/>
              <a:ahLst/>
              <a:cxnLst/>
              <a:rect r="r" b="b" t="t" l="l"/>
              <a:pathLst>
                <a:path h="328568" w="5147878">
                  <a:moveTo>
                    <a:pt x="0" y="0"/>
                  </a:moveTo>
                  <a:lnTo>
                    <a:pt x="5147878" y="0"/>
                  </a:lnTo>
                  <a:lnTo>
                    <a:pt x="5147878" y="328568"/>
                  </a:lnTo>
                  <a:lnTo>
                    <a:pt x="0" y="328568"/>
                  </a:lnTo>
                  <a:close/>
                </a:path>
              </a:pathLst>
            </a:custGeom>
            <a:solidFill>
              <a:srgbClr val="2C2B2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47878" cy="366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3894" y="404933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5681085" y="3290903"/>
            <a:ext cx="6925830" cy="0"/>
          </a:xfrm>
          <a:prstGeom prst="line">
            <a:avLst/>
          </a:prstGeom>
          <a:ln cap="flat" w="38100">
            <a:solidFill>
              <a:srgbClr val="BA0B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294290" y="296209"/>
            <a:ext cx="8376236" cy="30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en-US" b="true" sz="10617">
                <a:solidFill>
                  <a:srgbClr val="D4241C"/>
                </a:solidFill>
                <a:latin typeface="Poppins Heavy"/>
                <a:ea typeface="Poppins Heavy"/>
                <a:cs typeface="Poppins Heavy"/>
                <a:sym typeface="Poppins Heavy"/>
              </a:rPr>
              <a:t>WHAT IS FITBLAST?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9726" y="3645548"/>
            <a:ext cx="15785365" cy="520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41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web application to set workout preferences, track workouts, and engage socially.</a:t>
            </a:r>
          </a:p>
          <a:p>
            <a:pPr algn="ctr">
              <a:lnSpc>
                <a:spcPts val="5758"/>
              </a:lnSpc>
            </a:pPr>
          </a:p>
          <a:p>
            <a:pPr algn="ctr">
              <a:lnSpc>
                <a:spcPts val="7000"/>
              </a:lnSpc>
            </a:pPr>
            <a:r>
              <a:rPr lang="en-US" b="true" sz="50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</a:p>
          <a:p>
            <a:pPr algn="ctr">
              <a:lnSpc>
                <a:spcPts val="5758"/>
              </a:lnSpc>
            </a:pPr>
            <a:r>
              <a:rPr lang="en-US" sz="41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Promote personalized fitness tracking and community interaction.</a:t>
            </a:r>
          </a:p>
          <a:p>
            <a:pPr algn="ctr">
              <a:lnSpc>
                <a:spcPts val="575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905833" y="-3051017"/>
            <a:ext cx="377503" cy="10208991"/>
            <a:chOff x="0" y="0"/>
            <a:chExt cx="99425" cy="26887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425" cy="2688788"/>
            </a:xfrm>
            <a:custGeom>
              <a:avLst/>
              <a:gdLst/>
              <a:ahLst/>
              <a:cxnLst/>
              <a:rect r="r" b="b" t="t" l="l"/>
              <a:pathLst>
                <a:path h="2688788" w="99425">
                  <a:moveTo>
                    <a:pt x="0" y="0"/>
                  </a:moveTo>
                  <a:lnTo>
                    <a:pt x="99425" y="0"/>
                  </a:lnTo>
                  <a:lnTo>
                    <a:pt x="99425" y="2688788"/>
                  </a:lnTo>
                  <a:lnTo>
                    <a:pt x="0" y="268878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9425" cy="2726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258300"/>
            <a:ext cx="18288000" cy="1247533"/>
            <a:chOff x="0" y="0"/>
            <a:chExt cx="4816593" cy="328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328568"/>
            </a:xfrm>
            <a:custGeom>
              <a:avLst/>
              <a:gdLst/>
              <a:ahLst/>
              <a:cxnLst/>
              <a:rect r="r" b="b" t="t" l="l"/>
              <a:pathLst>
                <a:path h="3285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8568"/>
                  </a:lnTo>
                  <a:lnTo>
                    <a:pt x="0" y="328568"/>
                  </a:lnTo>
                  <a:close/>
                </a:path>
              </a:pathLst>
            </a:custGeom>
            <a:solidFill>
              <a:srgbClr val="2C2B2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366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218833"/>
            <a:ext cx="19545850" cy="1247533"/>
            <a:chOff x="0" y="0"/>
            <a:chExt cx="5147878" cy="3285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47878" cy="328568"/>
            </a:xfrm>
            <a:custGeom>
              <a:avLst/>
              <a:gdLst/>
              <a:ahLst/>
              <a:cxnLst/>
              <a:rect r="r" b="b" t="t" l="l"/>
              <a:pathLst>
                <a:path h="328568" w="5147878">
                  <a:moveTo>
                    <a:pt x="0" y="0"/>
                  </a:moveTo>
                  <a:lnTo>
                    <a:pt x="5147878" y="0"/>
                  </a:lnTo>
                  <a:lnTo>
                    <a:pt x="5147878" y="328568"/>
                  </a:lnTo>
                  <a:lnTo>
                    <a:pt x="0" y="328568"/>
                  </a:lnTo>
                  <a:close/>
                </a:path>
              </a:pathLst>
            </a:custGeom>
            <a:solidFill>
              <a:srgbClr val="2C2B2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47878" cy="366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24871" y="956410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0094585" y="277159"/>
            <a:ext cx="6925830" cy="0"/>
          </a:xfrm>
          <a:prstGeom prst="line">
            <a:avLst/>
          </a:prstGeom>
          <a:ln cap="flat" w="38100">
            <a:solidFill>
              <a:srgbClr val="BA0B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357443" y="2305167"/>
            <a:ext cx="9175055" cy="2562785"/>
          </a:xfrm>
          <a:custGeom>
            <a:avLst/>
            <a:gdLst/>
            <a:ahLst/>
            <a:cxnLst/>
            <a:rect r="r" b="b" t="t" l="l"/>
            <a:pathLst>
              <a:path h="2562785" w="9175055">
                <a:moveTo>
                  <a:pt x="0" y="0"/>
                </a:moveTo>
                <a:lnTo>
                  <a:pt x="9175055" y="0"/>
                </a:lnTo>
                <a:lnTo>
                  <a:pt x="9175055" y="2562785"/>
                </a:lnTo>
                <a:lnTo>
                  <a:pt x="0" y="2562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97626" y="6036747"/>
            <a:ext cx="9111288" cy="2303011"/>
          </a:xfrm>
          <a:custGeom>
            <a:avLst/>
            <a:gdLst/>
            <a:ahLst/>
            <a:cxnLst/>
            <a:rect r="r" b="b" t="t" l="l"/>
            <a:pathLst>
              <a:path h="2303011" w="9111288">
                <a:moveTo>
                  <a:pt x="0" y="0"/>
                </a:moveTo>
                <a:lnTo>
                  <a:pt x="9111288" y="0"/>
                </a:lnTo>
                <a:lnTo>
                  <a:pt x="9111288" y="2303011"/>
                </a:lnTo>
                <a:lnTo>
                  <a:pt x="0" y="230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7610853"/>
            <a:ext cx="8789037" cy="2360153"/>
          </a:xfrm>
          <a:custGeom>
            <a:avLst/>
            <a:gdLst/>
            <a:ahLst/>
            <a:cxnLst/>
            <a:rect r="r" b="b" t="t" l="l"/>
            <a:pathLst>
              <a:path h="2360153" w="8789037">
                <a:moveTo>
                  <a:pt x="0" y="0"/>
                </a:moveTo>
                <a:lnTo>
                  <a:pt x="8789037" y="0"/>
                </a:lnTo>
                <a:lnTo>
                  <a:pt x="8789037" y="2360153"/>
                </a:lnTo>
                <a:lnTo>
                  <a:pt x="0" y="2360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388287" y="4930888"/>
            <a:ext cx="9532287" cy="2422790"/>
          </a:xfrm>
          <a:custGeom>
            <a:avLst/>
            <a:gdLst/>
            <a:ahLst/>
            <a:cxnLst/>
            <a:rect r="r" b="b" t="t" l="l"/>
            <a:pathLst>
              <a:path h="2422790" w="9532287">
                <a:moveTo>
                  <a:pt x="0" y="0"/>
                </a:moveTo>
                <a:lnTo>
                  <a:pt x="9532287" y="0"/>
                </a:lnTo>
                <a:lnTo>
                  <a:pt x="9532287" y="2422790"/>
                </a:lnTo>
                <a:lnTo>
                  <a:pt x="0" y="2422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41343" y="3586559"/>
            <a:ext cx="8966703" cy="2281469"/>
          </a:xfrm>
          <a:custGeom>
            <a:avLst/>
            <a:gdLst/>
            <a:ahLst/>
            <a:cxnLst/>
            <a:rect r="r" b="b" t="t" l="l"/>
            <a:pathLst>
              <a:path h="2281469" w="8966703">
                <a:moveTo>
                  <a:pt x="0" y="0"/>
                </a:moveTo>
                <a:lnTo>
                  <a:pt x="8966703" y="0"/>
                </a:lnTo>
                <a:lnTo>
                  <a:pt x="8966703" y="2281469"/>
                </a:lnTo>
                <a:lnTo>
                  <a:pt x="0" y="228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040677" y="263491"/>
            <a:ext cx="10809720" cy="156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0"/>
              </a:lnSpc>
            </a:pPr>
            <a:r>
              <a:rPr lang="en-US" b="true" sz="10617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OBJECTIVES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29270" y="1810908"/>
            <a:ext cx="14087310" cy="49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6"/>
              </a:lnSpc>
            </a:pPr>
            <a:r>
              <a:rPr lang="en-US" sz="27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 into fitblast and start your journey to strength, health, and confidence!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48903" y="-206440"/>
            <a:ext cx="639097" cy="10755863"/>
            <a:chOff x="0" y="0"/>
            <a:chExt cx="168322" cy="2832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322" cy="2832820"/>
            </a:xfrm>
            <a:custGeom>
              <a:avLst/>
              <a:gdLst/>
              <a:ahLst/>
              <a:cxnLst/>
              <a:rect r="r" b="b" t="t" l="l"/>
              <a:pathLst>
                <a:path h="2832820" w="168322">
                  <a:moveTo>
                    <a:pt x="0" y="0"/>
                  </a:moveTo>
                  <a:lnTo>
                    <a:pt x="168322" y="0"/>
                  </a:lnTo>
                  <a:lnTo>
                    <a:pt x="168322" y="2832820"/>
                  </a:lnTo>
                  <a:lnTo>
                    <a:pt x="0" y="2832820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322" cy="2870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7968452" cy="10287000"/>
            <a:chOff x="0" y="0"/>
            <a:chExt cx="4732432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3243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732432">
                  <a:moveTo>
                    <a:pt x="0" y="0"/>
                  </a:moveTo>
                  <a:lnTo>
                    <a:pt x="4732432" y="0"/>
                  </a:lnTo>
                  <a:lnTo>
                    <a:pt x="47324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3243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47203" y="153101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35547" y="2491990"/>
            <a:ext cx="5616906" cy="5303020"/>
          </a:xfrm>
          <a:custGeom>
            <a:avLst/>
            <a:gdLst/>
            <a:ahLst/>
            <a:cxnLst/>
            <a:rect r="r" b="b" t="t" l="l"/>
            <a:pathLst>
              <a:path h="5303020" w="5616906">
                <a:moveTo>
                  <a:pt x="0" y="0"/>
                </a:moveTo>
                <a:lnTo>
                  <a:pt x="5616906" y="0"/>
                </a:lnTo>
                <a:lnTo>
                  <a:pt x="5616906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74035" y="0"/>
            <a:ext cx="14539929" cy="10287000"/>
          </a:xfrm>
          <a:custGeom>
            <a:avLst/>
            <a:gdLst/>
            <a:ahLst/>
            <a:cxnLst/>
            <a:rect r="r" b="b" t="t" l="l"/>
            <a:pathLst>
              <a:path h="10287000" w="14539929">
                <a:moveTo>
                  <a:pt x="0" y="0"/>
                </a:moveTo>
                <a:lnTo>
                  <a:pt x="14539930" y="0"/>
                </a:lnTo>
                <a:lnTo>
                  <a:pt x="145399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-234431"/>
            <a:ext cx="319548" cy="10755863"/>
            <a:chOff x="0" y="0"/>
            <a:chExt cx="84161" cy="2832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161" cy="2832820"/>
            </a:xfrm>
            <a:custGeom>
              <a:avLst/>
              <a:gdLst/>
              <a:ahLst/>
              <a:cxnLst/>
              <a:rect r="r" b="b" t="t" l="l"/>
              <a:pathLst>
                <a:path h="2832820" w="84161">
                  <a:moveTo>
                    <a:pt x="0" y="0"/>
                  </a:moveTo>
                  <a:lnTo>
                    <a:pt x="84161" y="0"/>
                  </a:lnTo>
                  <a:lnTo>
                    <a:pt x="84161" y="2832820"/>
                  </a:lnTo>
                  <a:lnTo>
                    <a:pt x="0" y="2832820"/>
                  </a:lnTo>
                  <a:close/>
                </a:path>
              </a:pathLst>
            </a:custGeom>
            <a:solidFill>
              <a:srgbClr val="BA0B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4161" cy="2870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01481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547203" cy="10287000"/>
            <a:chOff x="0" y="0"/>
            <a:chExt cx="14411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93750" y="102478"/>
            <a:ext cx="4734173" cy="1236803"/>
          </a:xfrm>
          <a:custGeom>
            <a:avLst/>
            <a:gdLst/>
            <a:ahLst/>
            <a:cxnLst/>
            <a:rect r="r" b="b" t="t" l="l"/>
            <a:pathLst>
              <a:path h="1236803" w="4734173">
                <a:moveTo>
                  <a:pt x="0" y="0"/>
                </a:moveTo>
                <a:lnTo>
                  <a:pt x="4734173" y="0"/>
                </a:lnTo>
                <a:lnTo>
                  <a:pt x="4734173" y="1236803"/>
                </a:lnTo>
                <a:lnTo>
                  <a:pt x="0" y="1236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274954"/>
            <a:ext cx="3913336" cy="4399859"/>
          </a:xfrm>
          <a:custGeom>
            <a:avLst/>
            <a:gdLst/>
            <a:ahLst/>
            <a:cxnLst/>
            <a:rect r="r" b="b" t="t" l="l"/>
            <a:pathLst>
              <a:path h="4399859" w="3913336">
                <a:moveTo>
                  <a:pt x="0" y="0"/>
                </a:moveTo>
                <a:lnTo>
                  <a:pt x="3913336" y="0"/>
                </a:lnTo>
                <a:lnTo>
                  <a:pt x="3913336" y="4399859"/>
                </a:lnTo>
                <a:lnTo>
                  <a:pt x="0" y="4399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9501" y="4992397"/>
            <a:ext cx="3704249" cy="4736580"/>
          </a:xfrm>
          <a:custGeom>
            <a:avLst/>
            <a:gdLst/>
            <a:ahLst/>
            <a:cxnLst/>
            <a:rect r="r" b="b" t="t" l="l"/>
            <a:pathLst>
              <a:path h="4736580" w="3704249">
                <a:moveTo>
                  <a:pt x="0" y="0"/>
                </a:moveTo>
                <a:lnTo>
                  <a:pt x="3704249" y="0"/>
                </a:lnTo>
                <a:lnTo>
                  <a:pt x="3704249" y="4736581"/>
                </a:lnTo>
                <a:lnTo>
                  <a:pt x="0" y="47365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87045" y="2274954"/>
            <a:ext cx="3724532" cy="4399859"/>
          </a:xfrm>
          <a:custGeom>
            <a:avLst/>
            <a:gdLst/>
            <a:ahLst/>
            <a:cxnLst/>
            <a:rect r="r" b="b" t="t" l="l"/>
            <a:pathLst>
              <a:path h="4399859" w="3724532">
                <a:moveTo>
                  <a:pt x="0" y="0"/>
                </a:moveTo>
                <a:lnTo>
                  <a:pt x="3724531" y="0"/>
                </a:lnTo>
                <a:lnTo>
                  <a:pt x="3724531" y="4399859"/>
                </a:lnTo>
                <a:lnTo>
                  <a:pt x="0" y="4399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20396" y="5302911"/>
            <a:ext cx="4509414" cy="4984089"/>
          </a:xfrm>
          <a:custGeom>
            <a:avLst/>
            <a:gdLst/>
            <a:ahLst/>
            <a:cxnLst/>
            <a:rect r="r" b="b" t="t" l="l"/>
            <a:pathLst>
              <a:path h="4984089" w="4509414">
                <a:moveTo>
                  <a:pt x="0" y="0"/>
                </a:moveTo>
                <a:lnTo>
                  <a:pt x="4509413" y="0"/>
                </a:lnTo>
                <a:lnTo>
                  <a:pt x="4509413" y="4984089"/>
                </a:lnTo>
                <a:lnTo>
                  <a:pt x="0" y="4984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22658" y="2274954"/>
            <a:ext cx="3423560" cy="4213612"/>
          </a:xfrm>
          <a:custGeom>
            <a:avLst/>
            <a:gdLst/>
            <a:ahLst/>
            <a:cxnLst/>
            <a:rect r="r" b="b" t="t" l="l"/>
            <a:pathLst>
              <a:path h="4213612" w="3423560">
                <a:moveTo>
                  <a:pt x="0" y="0"/>
                </a:moveTo>
                <a:lnTo>
                  <a:pt x="3423560" y="0"/>
                </a:lnTo>
                <a:lnTo>
                  <a:pt x="3423560" y="4213613"/>
                </a:lnTo>
                <a:lnTo>
                  <a:pt x="0" y="4213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34438" y="5719013"/>
            <a:ext cx="4076063" cy="4009964"/>
          </a:xfrm>
          <a:custGeom>
            <a:avLst/>
            <a:gdLst/>
            <a:ahLst/>
            <a:cxnLst/>
            <a:rect r="r" b="b" t="t" l="l"/>
            <a:pathLst>
              <a:path h="4009964" w="4076063">
                <a:moveTo>
                  <a:pt x="0" y="0"/>
                </a:moveTo>
                <a:lnTo>
                  <a:pt x="4076063" y="0"/>
                </a:lnTo>
                <a:lnTo>
                  <a:pt x="4076063" y="4009965"/>
                </a:lnTo>
                <a:lnTo>
                  <a:pt x="0" y="4009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15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673" y="656015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8"/>
                </a:lnTo>
                <a:lnTo>
                  <a:pt x="0" y="875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453288" y="1874738"/>
            <a:ext cx="19150795" cy="9072689"/>
          </a:xfrm>
          <a:custGeom>
            <a:avLst/>
            <a:gdLst/>
            <a:ahLst/>
            <a:cxnLst/>
            <a:rect r="r" b="b" t="t" l="l"/>
            <a:pathLst>
              <a:path h="9072689" w="19150795">
                <a:moveTo>
                  <a:pt x="0" y="0"/>
                </a:moveTo>
                <a:lnTo>
                  <a:pt x="19150795" y="0"/>
                </a:lnTo>
                <a:lnTo>
                  <a:pt x="19150795" y="9072689"/>
                </a:lnTo>
                <a:lnTo>
                  <a:pt x="0" y="9072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28943" y="656015"/>
            <a:ext cx="7786287" cy="2437446"/>
          </a:xfrm>
          <a:custGeom>
            <a:avLst/>
            <a:gdLst/>
            <a:ahLst/>
            <a:cxnLst/>
            <a:rect r="r" b="b" t="t" l="l"/>
            <a:pathLst>
              <a:path h="2437446" w="7786287">
                <a:moveTo>
                  <a:pt x="0" y="0"/>
                </a:moveTo>
                <a:lnTo>
                  <a:pt x="7786287" y="0"/>
                </a:lnTo>
                <a:lnTo>
                  <a:pt x="7786287" y="2437446"/>
                </a:lnTo>
                <a:lnTo>
                  <a:pt x="0" y="2437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2211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9"/>
                </a:lnTo>
                <a:lnTo>
                  <a:pt x="0" y="875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92861" y="1339281"/>
            <a:ext cx="10702278" cy="8493614"/>
          </a:xfrm>
          <a:custGeom>
            <a:avLst/>
            <a:gdLst/>
            <a:ahLst/>
            <a:cxnLst/>
            <a:rect r="r" b="b" t="t" l="l"/>
            <a:pathLst>
              <a:path h="8493614" w="10702278">
                <a:moveTo>
                  <a:pt x="0" y="0"/>
                </a:moveTo>
                <a:lnTo>
                  <a:pt x="10702278" y="0"/>
                </a:lnTo>
                <a:lnTo>
                  <a:pt x="10702278" y="8493614"/>
                </a:lnTo>
                <a:lnTo>
                  <a:pt x="0" y="8493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407169"/>
            <a:ext cx="4313966" cy="2490660"/>
          </a:xfrm>
          <a:custGeom>
            <a:avLst/>
            <a:gdLst/>
            <a:ahLst/>
            <a:cxnLst/>
            <a:rect r="r" b="b" t="t" l="l"/>
            <a:pathLst>
              <a:path h="2490660" w="4313966">
                <a:moveTo>
                  <a:pt x="0" y="0"/>
                </a:moveTo>
                <a:lnTo>
                  <a:pt x="4313966" y="0"/>
                </a:lnTo>
                <a:lnTo>
                  <a:pt x="4313966" y="2490661"/>
                </a:lnTo>
                <a:lnTo>
                  <a:pt x="0" y="249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102742"/>
            <a:ext cx="4313966" cy="3506752"/>
          </a:xfrm>
          <a:custGeom>
            <a:avLst/>
            <a:gdLst/>
            <a:ahLst/>
            <a:cxnLst/>
            <a:rect r="r" b="b" t="t" l="l"/>
            <a:pathLst>
              <a:path h="3506752" w="4313966">
                <a:moveTo>
                  <a:pt x="0" y="0"/>
                </a:moveTo>
                <a:lnTo>
                  <a:pt x="4313966" y="0"/>
                </a:lnTo>
                <a:lnTo>
                  <a:pt x="4313966" y="3506752"/>
                </a:lnTo>
                <a:lnTo>
                  <a:pt x="0" y="350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96938" y="1821893"/>
            <a:ext cx="4191062" cy="3764194"/>
          </a:xfrm>
          <a:custGeom>
            <a:avLst/>
            <a:gdLst/>
            <a:ahLst/>
            <a:cxnLst/>
            <a:rect r="r" b="b" t="t" l="l"/>
            <a:pathLst>
              <a:path h="3764194" w="4191062">
                <a:moveTo>
                  <a:pt x="0" y="0"/>
                </a:moveTo>
                <a:lnTo>
                  <a:pt x="4191062" y="0"/>
                </a:lnTo>
                <a:lnTo>
                  <a:pt x="4191062" y="3764195"/>
                </a:lnTo>
                <a:lnTo>
                  <a:pt x="0" y="37641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47709" y="6386703"/>
            <a:ext cx="4440291" cy="3222792"/>
          </a:xfrm>
          <a:custGeom>
            <a:avLst/>
            <a:gdLst/>
            <a:ahLst/>
            <a:cxnLst/>
            <a:rect r="r" b="b" t="t" l="l"/>
            <a:pathLst>
              <a:path h="3222792" w="4440291">
                <a:moveTo>
                  <a:pt x="0" y="0"/>
                </a:moveTo>
                <a:lnTo>
                  <a:pt x="4440291" y="0"/>
                </a:lnTo>
                <a:lnTo>
                  <a:pt x="4440291" y="3222791"/>
                </a:lnTo>
                <a:lnTo>
                  <a:pt x="0" y="3222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3371" y="195153"/>
            <a:ext cx="11301259" cy="1412657"/>
          </a:xfrm>
          <a:custGeom>
            <a:avLst/>
            <a:gdLst/>
            <a:ahLst/>
            <a:cxnLst/>
            <a:rect r="r" b="b" t="t" l="l"/>
            <a:pathLst>
              <a:path h="1412657" w="11301259">
                <a:moveTo>
                  <a:pt x="0" y="0"/>
                </a:moveTo>
                <a:lnTo>
                  <a:pt x="11301258" y="0"/>
                </a:lnTo>
                <a:lnTo>
                  <a:pt x="11301258" y="1412657"/>
                </a:lnTo>
                <a:lnTo>
                  <a:pt x="0" y="1412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39476" y="1821893"/>
            <a:ext cx="8705438" cy="7239259"/>
          </a:xfrm>
          <a:custGeom>
            <a:avLst/>
            <a:gdLst/>
            <a:ahLst/>
            <a:cxnLst/>
            <a:rect r="r" b="b" t="t" l="l"/>
            <a:pathLst>
              <a:path h="7239259" w="8705438">
                <a:moveTo>
                  <a:pt x="0" y="0"/>
                </a:moveTo>
                <a:lnTo>
                  <a:pt x="8705439" y="0"/>
                </a:lnTo>
                <a:lnTo>
                  <a:pt x="8705439" y="7239259"/>
                </a:lnTo>
                <a:lnTo>
                  <a:pt x="0" y="72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258" y="590901"/>
            <a:ext cx="892054" cy="875599"/>
          </a:xfrm>
          <a:custGeom>
            <a:avLst/>
            <a:gdLst/>
            <a:ahLst/>
            <a:cxnLst/>
            <a:rect r="r" b="b" t="t" l="l"/>
            <a:pathLst>
              <a:path h="875599" w="892054">
                <a:moveTo>
                  <a:pt x="0" y="0"/>
                </a:moveTo>
                <a:lnTo>
                  <a:pt x="892054" y="0"/>
                </a:lnTo>
                <a:lnTo>
                  <a:pt x="892054" y="875598"/>
                </a:lnTo>
                <a:lnTo>
                  <a:pt x="0" y="875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849280" y="2586870"/>
            <a:ext cx="7024174" cy="7010640"/>
          </a:xfrm>
          <a:custGeom>
            <a:avLst/>
            <a:gdLst/>
            <a:ahLst/>
            <a:cxnLst/>
            <a:rect r="r" b="b" t="t" l="l"/>
            <a:pathLst>
              <a:path h="7010640" w="7024174">
                <a:moveTo>
                  <a:pt x="0" y="0"/>
                </a:moveTo>
                <a:lnTo>
                  <a:pt x="7024173" y="0"/>
                </a:lnTo>
                <a:lnTo>
                  <a:pt x="7024173" y="7010640"/>
                </a:lnTo>
                <a:lnTo>
                  <a:pt x="0" y="7010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212" y="1941380"/>
            <a:ext cx="18174788" cy="7656129"/>
          </a:xfrm>
          <a:custGeom>
            <a:avLst/>
            <a:gdLst/>
            <a:ahLst/>
            <a:cxnLst/>
            <a:rect r="r" b="b" t="t" l="l"/>
            <a:pathLst>
              <a:path h="7656129" w="18174788">
                <a:moveTo>
                  <a:pt x="0" y="0"/>
                </a:moveTo>
                <a:lnTo>
                  <a:pt x="18174788" y="0"/>
                </a:lnTo>
                <a:lnTo>
                  <a:pt x="18174788" y="7656130"/>
                </a:lnTo>
                <a:lnTo>
                  <a:pt x="0" y="7656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81836" y="163138"/>
            <a:ext cx="10959060" cy="3227884"/>
          </a:xfrm>
          <a:custGeom>
            <a:avLst/>
            <a:gdLst/>
            <a:ahLst/>
            <a:cxnLst/>
            <a:rect r="r" b="b" t="t" l="l"/>
            <a:pathLst>
              <a:path h="3227884" w="10959060">
                <a:moveTo>
                  <a:pt x="0" y="0"/>
                </a:moveTo>
                <a:lnTo>
                  <a:pt x="10959061" y="0"/>
                </a:lnTo>
                <a:lnTo>
                  <a:pt x="10959061" y="3227884"/>
                </a:lnTo>
                <a:lnTo>
                  <a:pt x="0" y="32278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40797" y="0"/>
            <a:ext cx="547203" cy="10287000"/>
            <a:chOff x="0" y="0"/>
            <a:chExt cx="14411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119">
                  <a:moveTo>
                    <a:pt x="0" y="0"/>
                  </a:moveTo>
                  <a:lnTo>
                    <a:pt x="144119" y="0"/>
                  </a:lnTo>
                  <a:lnTo>
                    <a:pt x="144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17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4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12695" y="1939509"/>
            <a:ext cx="4758070" cy="8347491"/>
          </a:xfrm>
          <a:custGeom>
            <a:avLst/>
            <a:gdLst/>
            <a:ahLst/>
            <a:cxnLst/>
            <a:rect r="r" b="b" t="t" l="l"/>
            <a:pathLst>
              <a:path h="8347491" w="4758070">
                <a:moveTo>
                  <a:pt x="0" y="0"/>
                </a:moveTo>
                <a:lnTo>
                  <a:pt x="4758070" y="0"/>
                </a:lnTo>
                <a:lnTo>
                  <a:pt x="4758070" y="8347491"/>
                </a:lnTo>
                <a:lnTo>
                  <a:pt x="0" y="834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37748" y="2918378"/>
            <a:ext cx="6623524" cy="6023406"/>
          </a:xfrm>
          <a:custGeom>
            <a:avLst/>
            <a:gdLst/>
            <a:ahLst/>
            <a:cxnLst/>
            <a:rect r="r" b="b" t="t" l="l"/>
            <a:pathLst>
              <a:path h="6023406" w="6623524">
                <a:moveTo>
                  <a:pt x="0" y="0"/>
                </a:moveTo>
                <a:lnTo>
                  <a:pt x="6623524" y="0"/>
                </a:lnTo>
                <a:lnTo>
                  <a:pt x="6623524" y="6023406"/>
                </a:lnTo>
                <a:lnTo>
                  <a:pt x="0" y="602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6580" y="-247650"/>
            <a:ext cx="7262336" cy="65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0"/>
              </a:lnSpc>
            </a:pPr>
            <a:r>
              <a:rPr lang="en-US" sz="1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</a:t>
            </a:r>
          </a:p>
          <a:p>
            <a:pPr algn="l">
              <a:lnSpc>
                <a:spcPts val="17500"/>
              </a:lnSpc>
            </a:pPr>
            <a:r>
              <a:rPr lang="en-US" sz="1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</a:t>
            </a:r>
          </a:p>
          <a:p>
            <a:pPr algn="l">
              <a:lnSpc>
                <a:spcPts val="17500"/>
              </a:lnSpc>
              <a:spcBef>
                <a:spcPct val="0"/>
              </a:spcBef>
            </a:pPr>
            <a:r>
              <a:rPr lang="en-US" b="true" sz="1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672470" y="0"/>
            <a:ext cx="2583770" cy="1462243"/>
          </a:xfrm>
          <a:custGeom>
            <a:avLst/>
            <a:gdLst/>
            <a:ahLst/>
            <a:cxnLst/>
            <a:rect r="r" b="b" t="t" l="l"/>
            <a:pathLst>
              <a:path h="1462243" w="2583770">
                <a:moveTo>
                  <a:pt x="0" y="0"/>
                </a:moveTo>
                <a:lnTo>
                  <a:pt x="2583769" y="0"/>
                </a:lnTo>
                <a:lnTo>
                  <a:pt x="2583769" y="1462243"/>
                </a:lnTo>
                <a:lnTo>
                  <a:pt x="0" y="1462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DAGmGkeuoe0</dc:identifier>
  <dcterms:modified xsi:type="dcterms:W3CDTF">2011-08-01T06:04:30Z</dcterms:modified>
  <cp:revision>1</cp:revision>
  <dc:title>Copy of FitBlast Fitness Tracking Application</dc:title>
</cp:coreProperties>
</file>